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6D142-0987-4E36-A4F4-BBD66C9B8B83}" v="5" dt="2026-06-30T15:49:41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D783-B1EA-463B-8D38-8120B3AA05DB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1CAAC-43ED-4D43-B8EA-8E8C9F512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201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84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52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0001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00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1160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62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121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7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5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1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7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6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1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1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9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9915A-912A-4CE9-9598-3D434D19E44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47F21D7-2C78-405F-8C7B-C32F3EAA5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8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8BDC1-81B2-445F-9659-7D554F8DB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4335" y="0"/>
            <a:ext cx="7766936" cy="2585830"/>
          </a:xfrm>
        </p:spPr>
        <p:txBody>
          <a:bodyPr/>
          <a:lstStyle/>
          <a:p>
            <a:pPr algn="ctr"/>
            <a:r>
              <a:rPr lang="en-US" dirty="0"/>
              <a:t>Shanah Tovah!</a:t>
            </a:r>
            <a:br>
              <a:rPr lang="en-US" dirty="0"/>
            </a:br>
            <a:r>
              <a:rPr lang="en-US" dirty="0"/>
              <a:t>From your Adath Emanu-El Family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CFF962-F6A1-7594-DD23-E37FF05BE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2672" y="2585830"/>
            <a:ext cx="1964264" cy="18632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DF02E1-2F89-2A27-AB67-DA49287BA1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465" y="5518728"/>
            <a:ext cx="2619741" cy="1247949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D55CA7C0-1094-CD1E-7A4E-86497C465F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9658" y="4810024"/>
            <a:ext cx="7766936" cy="89551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Rabbi Amy L. Memis-Foler</a:t>
            </a:r>
          </a:p>
          <a:p>
            <a:pPr algn="ctr"/>
            <a:r>
              <a:rPr lang="en-US" dirty="0"/>
              <a:t>Cantor Sandi Messinger Aguilar</a:t>
            </a:r>
          </a:p>
        </p:txBody>
      </p:sp>
    </p:spTree>
    <p:extLst>
      <p:ext uri="{BB962C8B-B14F-4D97-AF65-F5344CB8AC3E}">
        <p14:creationId xmlns:p14="http://schemas.microsoft.com/office/powerpoint/2010/main" val="277427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BAED5A8-F658-8637-A31D-0FD5895BC63F}"/>
              </a:ext>
            </a:extLst>
          </p:cNvPr>
          <p:cNvSpPr/>
          <p:nvPr/>
        </p:nvSpPr>
        <p:spPr>
          <a:xfrm>
            <a:off x="378541" y="4465716"/>
            <a:ext cx="3810001" cy="19910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2A6D6C-D6BC-4811-FBB7-68E2C6D8F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97976" y="4377226"/>
            <a:ext cx="6209204" cy="2079522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High Holiday Checklist: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Apples &amp; Honey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Round Challah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Kiddush Cup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Candles &amp; Matches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Prayerbooks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Tallit &amp; Kippah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45D9837-9A61-89AE-2E62-C89048670C45}"/>
              </a:ext>
            </a:extLst>
          </p:cNvPr>
          <p:cNvSpPr txBox="1">
            <a:spLocks/>
          </p:cNvSpPr>
          <p:nvPr/>
        </p:nvSpPr>
        <p:spPr>
          <a:xfrm>
            <a:off x="4459198" y="4851632"/>
            <a:ext cx="4257094" cy="12191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/>
                </a:solidFill>
              </a:rPr>
              <a:t>Special thanks to our dedicated office &amp; maintenance staff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&amp;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to the Adath Broadcast team for delivering the livestream during the High Holidays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138279-5F68-5A8A-BA7C-19EFCB34B83B}"/>
              </a:ext>
            </a:extLst>
          </p:cNvPr>
          <p:cNvSpPr txBox="1"/>
          <p:nvPr/>
        </p:nvSpPr>
        <p:spPr>
          <a:xfrm>
            <a:off x="2040188" y="308206"/>
            <a:ext cx="66761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chemeClr val="accent6"/>
                </a:solidFill>
              </a:rPr>
              <a:t>ROSH HASHANAH SERVICES: 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Saturday September 5, 7PM: Erev Selichot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Friday September 11, 7:30PM: Erev Rosh Hashanah 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Saturday September 12, 10AM: Rosh Hashanah Service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Saturday September 12, 2PM: Rosh Hashanah Family Service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Saturday September 12, 3:30PM: Tashlich @ the Sattinger house</a:t>
            </a:r>
          </a:p>
        </p:txBody>
      </p:sp>
    </p:spTree>
    <p:extLst>
      <p:ext uri="{BB962C8B-B14F-4D97-AF65-F5344CB8AC3E}">
        <p14:creationId xmlns:p14="http://schemas.microsoft.com/office/powerpoint/2010/main" val="280547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EAD0DD-93D2-9770-8CB8-598A6CA76578}"/>
              </a:ext>
            </a:extLst>
          </p:cNvPr>
          <p:cNvSpPr txBox="1"/>
          <p:nvPr/>
        </p:nvSpPr>
        <p:spPr>
          <a:xfrm>
            <a:off x="2040188" y="308206"/>
            <a:ext cx="66761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chemeClr val="accent6"/>
                </a:solidFill>
              </a:rPr>
              <a:t>YOM KIPPUR SERVICES: 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Sunday September 20, 7:30PM: Erev Yom Kippur Services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Monday September 21, 10AM: Yom Kippur Service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Monday September 21, 2PM: Yom Kippur Family Service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Monday September 21, 4PM: Yom Kippur Yizkor &amp; </a:t>
            </a:r>
            <a:r>
              <a:rPr lang="en-US" sz="1600" dirty="0" err="1">
                <a:solidFill>
                  <a:schemeClr val="accent6"/>
                </a:solidFill>
              </a:rPr>
              <a:t>N’ilah</a:t>
            </a:r>
            <a:r>
              <a:rPr lang="en-US" sz="1600" dirty="0">
                <a:solidFill>
                  <a:schemeClr val="accent6"/>
                </a:solidFill>
              </a:rPr>
              <a:t> Services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  <a:p>
            <a:pPr algn="ctr"/>
            <a:r>
              <a:rPr lang="en-US" sz="1600" dirty="0">
                <a:solidFill>
                  <a:schemeClr val="accent6"/>
                </a:solidFill>
              </a:rPr>
              <a:t>Monday September 21, 6:30PM: Break the Fast</a:t>
            </a:r>
          </a:p>
          <a:p>
            <a:pPr algn="ctr"/>
            <a:endParaRPr lang="en-US" sz="1600" dirty="0">
              <a:solidFill>
                <a:schemeClr val="accent6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EB9AE2-46AC-4D19-0383-D6EA7FB46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996" y="3429000"/>
            <a:ext cx="4635804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4847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75757"/>
      </a:accent1>
      <a:accent2>
        <a:srgbClr val="C4392E"/>
      </a:accent2>
      <a:accent3>
        <a:srgbClr val="FD2615"/>
      </a:accent3>
      <a:accent4>
        <a:srgbClr val="893939"/>
      </a:accent4>
      <a:accent5>
        <a:srgbClr val="D73A1B"/>
      </a:accent5>
      <a:accent6>
        <a:srgbClr val="BF5B53"/>
      </a:accent6>
      <a:hlink>
        <a:srgbClr val="E64C40"/>
      </a:hlink>
      <a:folHlink>
        <a:srgbClr val="F69B94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0A7CCF756C7949AFB003B21FF483E9" ma:contentTypeVersion="17" ma:contentTypeDescription="Create a new document." ma:contentTypeScope="" ma:versionID="db6c44f33a4af81d604e2f31234cc092">
  <xsd:schema xmlns:xsd="http://www.w3.org/2001/XMLSchema" xmlns:xs="http://www.w3.org/2001/XMLSchema" xmlns:p="http://schemas.microsoft.com/office/2006/metadata/properties" xmlns:ns2="129c9ac3-af1b-43cf-8af5-8d16f7cf7576" xmlns:ns3="69cfa4ad-1efb-4bf0-8084-214b8a87fab3" targetNamespace="http://schemas.microsoft.com/office/2006/metadata/properties" ma:root="true" ma:fieldsID="fbe23c6d3113cc0728e5af33d68bf2b1" ns2:_="" ns3:_="">
    <xsd:import namespace="129c9ac3-af1b-43cf-8af5-8d16f7cf7576"/>
    <xsd:import namespace="69cfa4ad-1efb-4bf0-8084-214b8a87fa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9c9ac3-af1b-43cf-8af5-8d16f7cf75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6173131-9ab8-4a6c-beb5-59c05a8b73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fa4ad-1efb-4bf0-8084-214b8a87fab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e5ff700-3a9d-4dda-85e6-aeb47ceb928e}" ma:internalName="TaxCatchAll" ma:showField="CatchAllData" ma:web="69cfa4ad-1efb-4bf0-8084-214b8a87fa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9c9ac3-af1b-43cf-8af5-8d16f7cf7576">
      <Terms xmlns="http://schemas.microsoft.com/office/infopath/2007/PartnerControls"/>
    </lcf76f155ced4ddcb4097134ff3c332f>
    <TaxCatchAll xmlns="69cfa4ad-1efb-4bf0-8084-214b8a87fab3" xsi:nil="true"/>
  </documentManagement>
</p:properties>
</file>

<file path=customXml/itemProps1.xml><?xml version="1.0" encoding="utf-8"?>
<ds:datastoreItem xmlns:ds="http://schemas.openxmlformats.org/officeDocument/2006/customXml" ds:itemID="{FA3433C4-74D0-47BA-AADE-B508B7F71D0A}"/>
</file>

<file path=customXml/itemProps2.xml><?xml version="1.0" encoding="utf-8"?>
<ds:datastoreItem xmlns:ds="http://schemas.openxmlformats.org/officeDocument/2006/customXml" ds:itemID="{E2AFEFB3-14ED-4F63-9156-E185F910AF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CE020F-672F-48EB-A08D-509C0ED525C0}">
  <ds:schemaRefs>
    <ds:schemaRef ds:uri="http://schemas.microsoft.com/office/2006/metadata/properties"/>
    <ds:schemaRef ds:uri="http://schemas.microsoft.com/office/infopath/2007/PartnerControls"/>
    <ds:schemaRef ds:uri="129c9ac3-af1b-43cf-8af5-8d16f7cf7576"/>
    <ds:schemaRef ds:uri="69cfa4ad-1efb-4bf0-8084-214b8a87fab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170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Trebuchet MS</vt:lpstr>
      <vt:lpstr>Wingdings 3</vt:lpstr>
      <vt:lpstr>Facet</vt:lpstr>
      <vt:lpstr>Shanah Tovah! From your Adath Emanu-El Family</vt:lpstr>
      <vt:lpstr>High Holiday Checklist:  Apples &amp; Honey Round Challah Kiddush Cup Candles &amp; Matches Prayerbooks Tallit &amp; Kippah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Gotliv</dc:creator>
  <cp:lastModifiedBy>Jennifer Gotliv</cp:lastModifiedBy>
  <cp:revision>3</cp:revision>
  <dcterms:created xsi:type="dcterms:W3CDTF">2024-07-11T18:26:31Z</dcterms:created>
  <dcterms:modified xsi:type="dcterms:W3CDTF">2026-06-30T15:50:10Z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0x010100BB0A7CCF756C7949AFB003B21FF483E9</vt:lpwstr>
  </property>
  <property fmtid="{D5CDD505-2E9C-101B-9397-08002B2CF9AE}" pid="3" name="MediaServiceImageTags">
    <vt:lpwstr/>
  </property>
</Properties>
</file>